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4" r:id="rId17"/>
    <p:sldId id="270" r:id="rId18"/>
    <p:sldId id="271" r:id="rId19"/>
    <p:sldId id="272" r:id="rId20"/>
    <p:sldId id="273" r:id="rId21"/>
    <p:sldId id="279" r:id="rId22"/>
    <p:sldId id="280" r:id="rId23"/>
    <p:sldId id="275" r:id="rId24"/>
    <p:sldId id="276" r:id="rId25"/>
    <p:sldId id="277" r:id="rId26"/>
    <p:sldId id="278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9693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396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8711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1214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8551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72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1418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610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347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1788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652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70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9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22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218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685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99AE68-D583-49B1-A542-3953BA1A66A0}" type="datetimeFigureOut">
              <a:rPr lang="nl-NL" smtClean="0"/>
              <a:t>20-3-2020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25F554-68AC-421B-9FE4-038F024E9A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9565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Zaden herkennen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les 3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38" y="4153989"/>
            <a:ext cx="2673786" cy="221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4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Rogge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888" y="2160588"/>
            <a:ext cx="6762261" cy="388143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63" y="2160588"/>
            <a:ext cx="3751232" cy="39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87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Spitskool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86" y="2160588"/>
            <a:ext cx="7868866" cy="3881437"/>
          </a:xfrm>
        </p:spPr>
      </p:pic>
    </p:spTree>
    <p:extLst>
      <p:ext uri="{BB962C8B-B14F-4D97-AF65-F5344CB8AC3E}">
        <p14:creationId xmlns:p14="http://schemas.microsoft.com/office/powerpoint/2010/main" val="304994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Stamboon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Groninger Strogele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31" y="2160588"/>
            <a:ext cx="4682576" cy="3881437"/>
          </a:xfrm>
        </p:spPr>
      </p:pic>
    </p:spTree>
    <p:extLst>
      <p:ext uri="{BB962C8B-B14F-4D97-AF65-F5344CB8AC3E}">
        <p14:creationId xmlns:p14="http://schemas.microsoft.com/office/powerpoint/2010/main" val="29049326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Stamboon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Noord-Hollandse Bruine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069" y="2160588"/>
            <a:ext cx="7229900" cy="3881437"/>
          </a:xfrm>
        </p:spPr>
      </p:pic>
    </p:spTree>
    <p:extLst>
      <p:ext uri="{BB962C8B-B14F-4D97-AF65-F5344CB8AC3E}">
        <p14:creationId xmlns:p14="http://schemas.microsoft.com/office/powerpoint/2010/main" val="4025588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Stamboon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Witte Krombek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83" y="2160588"/>
            <a:ext cx="7687072" cy="3881437"/>
          </a:xfrm>
        </p:spPr>
      </p:pic>
    </p:spTree>
    <p:extLst>
      <p:ext uri="{BB962C8B-B14F-4D97-AF65-F5344CB8AC3E}">
        <p14:creationId xmlns:p14="http://schemas.microsoft.com/office/powerpoint/2010/main" val="169960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Tarwe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961" y="2160588"/>
            <a:ext cx="6818115" cy="3881437"/>
          </a:xfrm>
        </p:spPr>
      </p:pic>
    </p:spTree>
    <p:extLst>
      <p:ext uri="{BB962C8B-B14F-4D97-AF65-F5344CB8AC3E}">
        <p14:creationId xmlns:p14="http://schemas.microsoft.com/office/powerpoint/2010/main" val="1338871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Doperwt 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Rondo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238" y="2160588"/>
            <a:ext cx="4249562" cy="3881437"/>
          </a:xfrm>
        </p:spPr>
      </p:pic>
    </p:spTree>
    <p:extLst>
      <p:ext uri="{BB962C8B-B14F-4D97-AF65-F5344CB8AC3E}">
        <p14:creationId xmlns:p14="http://schemas.microsoft.com/office/powerpoint/2010/main" val="2291316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50" y="2525486"/>
            <a:ext cx="3076091" cy="153969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132" y="810760"/>
            <a:ext cx="6261631" cy="584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9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73" y="1409056"/>
            <a:ext cx="4534917" cy="4632969"/>
          </a:xfrm>
        </p:spPr>
      </p:pic>
    </p:spTree>
    <p:extLst>
      <p:ext uri="{BB962C8B-B14F-4D97-AF65-F5344CB8AC3E}">
        <p14:creationId xmlns:p14="http://schemas.microsoft.com/office/powerpoint/2010/main" val="1721796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465" y="1319620"/>
            <a:ext cx="4666037" cy="4722406"/>
          </a:xfrm>
        </p:spPr>
      </p:pic>
    </p:spTree>
    <p:extLst>
      <p:ext uri="{BB962C8B-B14F-4D97-AF65-F5344CB8AC3E}">
        <p14:creationId xmlns:p14="http://schemas.microsoft.com/office/powerpoint/2010/main" val="1430950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accent5"/>
                </a:solidFill>
              </a:rPr>
              <a:t>Biet</a:t>
            </a:r>
            <a:br>
              <a:rPr lang="nl-NL" dirty="0" smtClean="0">
                <a:solidFill>
                  <a:schemeClr val="accent5"/>
                </a:solidFill>
              </a:rPr>
            </a:br>
            <a:r>
              <a:rPr lang="nl-NL" dirty="0" smtClean="0">
                <a:solidFill>
                  <a:schemeClr val="accent5"/>
                </a:solidFill>
              </a:rPr>
              <a:t>(natuurlijk)</a:t>
            </a:r>
            <a:endParaRPr lang="nl-NL" dirty="0">
              <a:solidFill>
                <a:schemeClr val="accent5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9" y="2256383"/>
            <a:ext cx="7756843" cy="3881437"/>
          </a:xfrm>
        </p:spPr>
      </p:pic>
    </p:spTree>
    <p:extLst>
      <p:ext uri="{BB962C8B-B14F-4D97-AF65-F5344CB8AC3E}">
        <p14:creationId xmlns:p14="http://schemas.microsoft.com/office/powerpoint/2010/main" val="2663467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673" y="1326676"/>
            <a:ext cx="4981710" cy="4715350"/>
          </a:xfrm>
        </p:spPr>
      </p:pic>
    </p:spTree>
    <p:extLst>
      <p:ext uri="{BB962C8B-B14F-4D97-AF65-F5344CB8AC3E}">
        <p14:creationId xmlns:p14="http://schemas.microsoft.com/office/powerpoint/2010/main" val="3252091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8" y="1105990"/>
            <a:ext cx="5001844" cy="4875076"/>
          </a:xfrm>
        </p:spPr>
      </p:pic>
    </p:spTree>
    <p:extLst>
      <p:ext uri="{BB962C8B-B14F-4D97-AF65-F5344CB8AC3E}">
        <p14:creationId xmlns:p14="http://schemas.microsoft.com/office/powerpoint/2010/main" val="233386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849" y="1151150"/>
            <a:ext cx="4997100" cy="5272601"/>
          </a:xfrm>
        </p:spPr>
      </p:pic>
    </p:spTree>
    <p:extLst>
      <p:ext uri="{BB962C8B-B14F-4D97-AF65-F5344CB8AC3E}">
        <p14:creationId xmlns:p14="http://schemas.microsoft.com/office/powerpoint/2010/main" val="2143427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86" y="1349830"/>
            <a:ext cx="5789893" cy="4692196"/>
          </a:xfrm>
        </p:spPr>
      </p:pic>
    </p:spTree>
    <p:extLst>
      <p:ext uri="{BB962C8B-B14F-4D97-AF65-F5344CB8AC3E}">
        <p14:creationId xmlns:p14="http://schemas.microsoft.com/office/powerpoint/2010/main" val="3595917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811" y="1323704"/>
            <a:ext cx="5740625" cy="4718322"/>
          </a:xfrm>
        </p:spPr>
      </p:pic>
    </p:spTree>
    <p:extLst>
      <p:ext uri="{BB962C8B-B14F-4D97-AF65-F5344CB8AC3E}">
        <p14:creationId xmlns:p14="http://schemas.microsoft.com/office/powerpoint/2010/main" val="1957617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469" y="715680"/>
            <a:ext cx="4228074" cy="5326345"/>
          </a:xfrm>
        </p:spPr>
      </p:pic>
    </p:spTree>
    <p:extLst>
      <p:ext uri="{BB962C8B-B14F-4D97-AF65-F5344CB8AC3E}">
        <p14:creationId xmlns:p14="http://schemas.microsoft.com/office/powerpoint/2010/main" val="636553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715" y="1352452"/>
            <a:ext cx="4272948" cy="4689573"/>
          </a:xfrm>
        </p:spPr>
      </p:pic>
    </p:spTree>
    <p:extLst>
      <p:ext uri="{BB962C8B-B14F-4D97-AF65-F5344CB8AC3E}">
        <p14:creationId xmlns:p14="http://schemas.microsoft.com/office/powerpoint/2010/main" val="39248603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974" y="960915"/>
            <a:ext cx="5225523" cy="5481705"/>
          </a:xfrm>
        </p:spPr>
      </p:pic>
    </p:spTree>
    <p:extLst>
      <p:ext uri="{BB962C8B-B14F-4D97-AF65-F5344CB8AC3E}">
        <p14:creationId xmlns:p14="http://schemas.microsoft.com/office/powerpoint/2010/main" val="2280243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621" y="779799"/>
            <a:ext cx="6474436" cy="5366729"/>
          </a:xfrm>
        </p:spPr>
      </p:pic>
    </p:spTree>
    <p:extLst>
      <p:ext uri="{BB962C8B-B14F-4D97-AF65-F5344CB8AC3E}">
        <p14:creationId xmlns:p14="http://schemas.microsoft.com/office/powerpoint/2010/main" val="26244605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8417" y="889441"/>
            <a:ext cx="5081252" cy="5576689"/>
          </a:xfrm>
        </p:spPr>
      </p:pic>
    </p:spTree>
    <p:extLst>
      <p:ext uri="{BB962C8B-B14F-4D97-AF65-F5344CB8AC3E}">
        <p14:creationId xmlns:p14="http://schemas.microsoft.com/office/powerpoint/2010/main" val="1510421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Bloemkool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err="1" smtClean="0">
                <a:solidFill>
                  <a:schemeClr val="tx1"/>
                </a:solidFill>
              </a:rPr>
              <a:t>Alpha</a:t>
            </a:r>
            <a:r>
              <a:rPr lang="nl-NL" dirty="0" smtClean="0">
                <a:solidFill>
                  <a:schemeClr val="tx1"/>
                </a:solidFill>
              </a:rPr>
              <a:t> 6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802" y="2160588"/>
            <a:ext cx="7158433" cy="3881437"/>
          </a:xfrm>
        </p:spPr>
      </p:pic>
    </p:spTree>
    <p:extLst>
      <p:ext uri="{BB962C8B-B14F-4D97-AF65-F5344CB8AC3E}">
        <p14:creationId xmlns:p14="http://schemas.microsoft.com/office/powerpoint/2010/main" val="3639047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432" y="904689"/>
            <a:ext cx="5355282" cy="5304459"/>
          </a:xfrm>
        </p:spPr>
      </p:pic>
    </p:spTree>
    <p:extLst>
      <p:ext uri="{BB962C8B-B14F-4D97-AF65-F5344CB8AC3E}">
        <p14:creationId xmlns:p14="http://schemas.microsoft.com/office/powerpoint/2010/main" val="3586894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1" y="1028299"/>
            <a:ext cx="5918295" cy="5405613"/>
          </a:xfrm>
        </p:spPr>
      </p:pic>
    </p:spTree>
    <p:extLst>
      <p:ext uri="{BB962C8B-B14F-4D97-AF65-F5344CB8AC3E}">
        <p14:creationId xmlns:p14="http://schemas.microsoft.com/office/powerpoint/2010/main" val="23360612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63" y="1093441"/>
            <a:ext cx="5973234" cy="5448899"/>
          </a:xfrm>
        </p:spPr>
      </p:pic>
    </p:spTree>
    <p:extLst>
      <p:ext uri="{BB962C8B-B14F-4D97-AF65-F5344CB8AC3E}">
        <p14:creationId xmlns:p14="http://schemas.microsoft.com/office/powerpoint/2010/main" val="3702773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Erwt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Gele voedererwt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7" y="2160588"/>
            <a:ext cx="7068443" cy="3881437"/>
          </a:xfrm>
        </p:spPr>
      </p:pic>
    </p:spTree>
    <p:extLst>
      <p:ext uri="{BB962C8B-B14F-4D97-AF65-F5344CB8AC3E}">
        <p14:creationId xmlns:p14="http://schemas.microsoft.com/office/powerpoint/2010/main" val="1927423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Gerst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20" y="2160588"/>
            <a:ext cx="7167198" cy="3881437"/>
          </a:xfrm>
        </p:spPr>
      </p:pic>
    </p:spTree>
    <p:extLst>
      <p:ext uri="{BB962C8B-B14F-4D97-AF65-F5344CB8AC3E}">
        <p14:creationId xmlns:p14="http://schemas.microsoft.com/office/powerpoint/2010/main" val="2440790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Biet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pillenzaad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549" y="2160588"/>
            <a:ext cx="4254939" cy="3881437"/>
          </a:xfrm>
        </p:spPr>
      </p:pic>
    </p:spTree>
    <p:extLst>
      <p:ext uri="{BB962C8B-B14F-4D97-AF65-F5344CB8AC3E}">
        <p14:creationId xmlns:p14="http://schemas.microsoft.com/office/powerpoint/2010/main" val="24217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Haver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863" y="2160588"/>
            <a:ext cx="7090311" cy="3881437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595155"/>
            <a:ext cx="3924393" cy="318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Italiaans raaigras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207" y="2160588"/>
            <a:ext cx="6655624" cy="3881437"/>
          </a:xfrm>
        </p:spPr>
      </p:pic>
    </p:spTree>
    <p:extLst>
      <p:ext uri="{BB962C8B-B14F-4D97-AF65-F5344CB8AC3E}">
        <p14:creationId xmlns:p14="http://schemas.microsoft.com/office/powerpoint/2010/main" val="1031945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Mais</a:t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(niet ontsmet)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17" y="2160588"/>
            <a:ext cx="6197004" cy="3881437"/>
          </a:xfrm>
        </p:spPr>
      </p:pic>
    </p:spTree>
    <p:extLst>
      <p:ext uri="{BB962C8B-B14F-4D97-AF65-F5344CB8AC3E}">
        <p14:creationId xmlns:p14="http://schemas.microsoft.com/office/powerpoint/2010/main" val="346863668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18</Words>
  <Application>Microsoft Office PowerPoint</Application>
  <PresentationFormat>Breedbeeld</PresentationFormat>
  <Paragraphs>16</Paragraphs>
  <Slides>32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32</vt:i4>
      </vt:variant>
    </vt:vector>
  </HeadingPairs>
  <TitlesOfParts>
    <vt:vector size="36" baseType="lpstr">
      <vt:lpstr>Arial</vt:lpstr>
      <vt:lpstr>Trebuchet MS</vt:lpstr>
      <vt:lpstr>Wingdings 3</vt:lpstr>
      <vt:lpstr>Facet</vt:lpstr>
      <vt:lpstr>Zaden herkennen  les 3 </vt:lpstr>
      <vt:lpstr>Biet (natuurlijk)</vt:lpstr>
      <vt:lpstr>Bloemkool Alpha 6</vt:lpstr>
      <vt:lpstr>Erwt Gele voedererwt</vt:lpstr>
      <vt:lpstr>Gerst</vt:lpstr>
      <vt:lpstr>Biet pillenzaad</vt:lpstr>
      <vt:lpstr>Haver</vt:lpstr>
      <vt:lpstr>Italiaans raaigras</vt:lpstr>
      <vt:lpstr>Mais (niet ontsmet)</vt:lpstr>
      <vt:lpstr>Rogge</vt:lpstr>
      <vt:lpstr>Spitskool</vt:lpstr>
      <vt:lpstr>Stamboon Groninger Strogele</vt:lpstr>
      <vt:lpstr>Stamboon Noord-Hollandse Bruine</vt:lpstr>
      <vt:lpstr>Stamboon Witte Krombek</vt:lpstr>
      <vt:lpstr>Tarwe</vt:lpstr>
      <vt:lpstr>Doperwt  Rondo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Zaden herkennen  les 3</dc:title>
  <dc:creator>Marieke Schuurmans Strijbosch</dc:creator>
  <cp:lastModifiedBy>Marieke Schuurmans Strijbosch</cp:lastModifiedBy>
  <cp:revision>6</cp:revision>
  <dcterms:created xsi:type="dcterms:W3CDTF">2020-03-20T07:44:06Z</dcterms:created>
  <dcterms:modified xsi:type="dcterms:W3CDTF">2020-03-20T08:33:56Z</dcterms:modified>
</cp:coreProperties>
</file>